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"/>
  </p:notesMasterIdLst>
  <p:sldIdLst>
    <p:sldId id="274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opiproject.org/" TargetMode="Externa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21A6B-745D-03D1-105F-7E19FF11C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35E99-4128-4621-E99B-5DDD9483E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51983-AF36-7227-328C-1B58E985F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278DA-2776-AAB2-EC83-CBFBC28A3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CF21F-4F78-8FA8-9E6E-0A9366F8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8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0414-9A1C-F1A5-3135-48052D7D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EA2076-1A9E-4D59-E4AB-3475F854E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321A3-789E-9199-607E-0AD9D4E0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990B5-7DBC-F8CD-8795-661CE77F1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6A409-81B1-EE05-2227-FC3E4443E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1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5644E-2E82-1E1E-7AB0-C481F8D5DC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B0867-086B-0AEA-94EC-F5D054CFC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C7B32-A0F0-B0ED-4C4B-3715562B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7A3F9-4478-851F-AA28-1EC21C0E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D2DD-3B18-9FDA-709B-67760D12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99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C63A-FA9D-4080-6054-07B95CE90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140DF-D21B-4E21-3CC7-94128347A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31AB0-4309-39A0-0E95-B0CFF5819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68B7C-DBCE-58A1-1505-5F0FF0FFC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4C2A5-0F99-BC37-0FED-97B466127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532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9F1-BB60-6A79-88CD-759C31A7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0870-80C9-0665-25EB-81A08B8D5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F5D56-A39E-D4F1-2CF4-487B0C03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520B4-5CD1-59FF-9FDE-FF62B543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328D4-9CB4-EE61-87E6-0398B1F3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23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FD87-6239-B84A-85D3-9E7E9B917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977F-321D-DBC0-EF8C-2EEE53B23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2EE9-3772-047E-0794-E62E40F9ED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82CE0-063A-4805-2CDF-23781C29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B6B8F-B171-717B-5568-6895768CB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BFF55-D51B-FE98-42A7-0B611FB0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2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463F-E6DF-29D0-5E63-FCC7405B8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E20F2-910C-23C0-2246-FACF204A9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CB938-2257-697B-DD80-00D2FCF55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4A220-085E-6637-7C2D-2D001E7BE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F335C-6690-2FA8-C578-7266EA720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55618F-2741-08AF-5ED3-C1C0B186B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43331F-15F2-CBC7-EF44-BAA37901F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EFA527-5639-E2C8-8FA7-8F2D46BF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81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A5CDF-94F2-E4BB-E14B-3E7EB35C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FFE79-3E0F-11F1-B4C9-1CD69528D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1A2F3E-61A5-E3C6-62CB-7D84FDA0B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34F57B-51BD-D2D6-2630-1BE1768F2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9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7F938-1C6B-55B0-EA19-2B43224C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21223-0A32-2F75-2241-D9CCB78A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11597-6DC5-1E4D-9970-02D64FE4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6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2B1F6-C005-B26D-3BBC-E268BAD4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2077A-E2D1-E8B2-33B6-9902CF92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08F78-7C5C-FFA4-4DD3-6039661D5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19BD9-56D3-0BED-D46D-85CEFBE00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8D79C-8A0F-85C2-0AF9-6B6D19825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5AFDE-499A-DCBE-3C2D-F2DB93DD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49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B667-4367-A8A9-01D9-E4E206EE4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39DCC-6D3B-8D78-F6A7-574E16FD9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1A5F6-B4C1-B434-A112-3856DF414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887CE-BA0A-4DAE-A2B2-D381397E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13620-C7EF-FA10-98C1-0D80426F0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53B2-41C1-E2EA-D24B-5FCBB27F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1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D1C638-B8DD-C515-67D4-B6EA4465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B3E4F-5AFF-19C5-2448-001E68025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8EC00-6AB7-F69B-0B09-690760CD8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4714F-6C8B-4A37-8DE3-70D9F3111195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8AD13-0516-42A9-DA0B-39838C030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4BDF2-4B2C-3133-EE6C-B18AE7B7E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933BF-E00B-4844-A308-8E629FAC8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3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chemeClr val="lt1"/>
              </a:buClr>
              <a:buSzPts val="2800"/>
            </a:pPr>
            <a:r>
              <a:rPr lang="en-US" sz="9600" b="1" dirty="0"/>
              <a:t>IPsec</a:t>
            </a:r>
            <a:endParaRPr sz="96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1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838200" y="1782680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865913" y="16906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38259" y="16906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3264569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3264569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3301146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</Words>
  <Application>Microsoft Office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Arial</vt:lpstr>
      <vt:lpstr>Calibri</vt:lpstr>
      <vt:lpstr>Calibri Light</vt:lpstr>
      <vt:lpstr>Nunito</vt:lpstr>
      <vt:lpstr>Nunito Sans</vt:lpstr>
      <vt:lpstr>Roboto</vt:lpstr>
      <vt:lpstr>Roboto Medium</vt:lpstr>
      <vt:lpstr>Verdana</vt:lpstr>
      <vt:lpstr>Office Theme</vt:lpstr>
      <vt:lpstr>OPIP Presentation Template</vt:lpstr>
      <vt:lpstr>IPsec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1</cp:revision>
  <dcterms:created xsi:type="dcterms:W3CDTF">2024-04-16T17:56:41Z</dcterms:created>
  <dcterms:modified xsi:type="dcterms:W3CDTF">2024-04-16T17:58:18Z</dcterms:modified>
</cp:coreProperties>
</file>